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341" r:id="rId2"/>
    <p:sldId id="393" r:id="rId3"/>
    <p:sldId id="370" r:id="rId4"/>
    <p:sldId id="382" r:id="rId5"/>
    <p:sldId id="383" r:id="rId6"/>
    <p:sldId id="384" r:id="rId7"/>
    <p:sldId id="385" r:id="rId8"/>
    <p:sldId id="386" r:id="rId9"/>
    <p:sldId id="387" r:id="rId10"/>
    <p:sldId id="388" r:id="rId11"/>
    <p:sldId id="389" r:id="rId12"/>
    <p:sldId id="390" r:id="rId13"/>
    <p:sldId id="391" r:id="rId14"/>
    <p:sldId id="392" r:id="rId15"/>
    <p:sldId id="371" r:id="rId16"/>
    <p:sldId id="372" r:id="rId17"/>
    <p:sldId id="373" r:id="rId18"/>
    <p:sldId id="375" r:id="rId19"/>
    <p:sldId id="376" r:id="rId20"/>
    <p:sldId id="377" r:id="rId21"/>
    <p:sldId id="378" r:id="rId22"/>
    <p:sldId id="379" r:id="rId23"/>
    <p:sldId id="380" r:id="rId24"/>
    <p:sldId id="381" r:id="rId25"/>
    <p:sldId id="394" r:id="rId26"/>
    <p:sldId id="395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6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6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6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6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6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6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6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6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00"/>
    <a:srgbClr val="99CC00"/>
    <a:srgbClr val="00FF00"/>
    <a:srgbClr val="669900"/>
    <a:srgbClr val="336600"/>
    <a:srgbClr val="663300"/>
    <a:srgbClr val="CC9900"/>
    <a:srgbClr val="33CC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597" autoAdjust="0"/>
    <p:restoredTop sz="94711" autoAdjust="0"/>
  </p:normalViewPr>
  <p:slideViewPr>
    <p:cSldViewPr>
      <p:cViewPr varScale="1">
        <p:scale>
          <a:sx n="65" d="100"/>
          <a:sy n="65" d="100"/>
        </p:scale>
        <p:origin x="-114" y="-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A0401BF-1148-46F3-994A-FBD1F97508D0}" type="datetimeFigureOut">
              <a:rPr lang="en-US"/>
              <a:pPr>
                <a:defRPr/>
              </a:pPr>
              <a:t>9/20/2010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CA2AC745-2938-4657-9701-4C09D6C3FB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5A460D9-5275-479E-9B0E-0A568C1E77DD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789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BEEF0CC-488C-45B0-BBAD-E2161A43A15B}" type="slidenum">
              <a:rPr lang="en-US" sz="1200"/>
              <a:pPr algn="r"/>
              <a:t>10</a:t>
            </a:fld>
            <a:endParaRPr lang="en-US"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994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12596E0-DF80-4D2B-9F1D-7AD3A4E501DA}" type="slidenum">
              <a:rPr lang="en-US" sz="1200"/>
              <a:pPr algn="r"/>
              <a:t>11</a:t>
            </a:fld>
            <a:endParaRPr lang="en-US" sz="12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198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8267630-054F-4993-B4DE-A10B2F376120}" type="slidenum">
              <a:rPr lang="en-US" sz="1200"/>
              <a:pPr algn="r"/>
              <a:t>12</a:t>
            </a:fld>
            <a:endParaRPr lang="en-US" sz="12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403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C8E2865-7B41-4C89-8B28-BEBD019EE190}" type="slidenum">
              <a:rPr lang="en-US" sz="1200"/>
              <a:pPr algn="r"/>
              <a:t>13</a:t>
            </a:fld>
            <a:endParaRPr lang="en-US" sz="12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8513EEB-AB2E-4C11-814F-1EEF670B972E}" type="slidenum">
              <a:rPr lang="en-US" sz="1200"/>
              <a:pPr algn="r"/>
              <a:t>14</a:t>
            </a:fld>
            <a:endParaRPr lang="en-US" sz="120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560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333E10A5-1DF0-43CD-8421-13AF3346135D}" type="slidenum">
              <a:rPr lang="en-US" sz="1200"/>
              <a:pPr algn="r"/>
              <a:t>15</a:t>
            </a:fld>
            <a:endParaRPr lang="en-US" sz="120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3C6E6FF6-9015-4A30-B589-2EA73EF3CABA}" type="slidenum">
              <a:rPr lang="en-US" sz="1200"/>
              <a:pPr algn="r"/>
              <a:t>16</a:t>
            </a:fld>
            <a:endParaRPr lang="en-US" sz="120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970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55D61CB-7577-4E6E-8918-96EB8CB0B2EB}" type="slidenum">
              <a:rPr lang="en-US" sz="1200"/>
              <a:pPr algn="r"/>
              <a:t>17</a:t>
            </a:fld>
            <a:endParaRPr lang="en-US" sz="120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379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614B7A0-AD43-45D4-8F79-57C307B03C95}" type="slidenum">
              <a:rPr lang="en-US" sz="1200"/>
              <a:pPr algn="r"/>
              <a:t>18</a:t>
            </a:fld>
            <a:endParaRPr lang="en-US" sz="120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584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B311918-68EA-42B0-BFB1-F7AAFE54D850}" type="slidenum">
              <a:rPr lang="en-US" sz="1200"/>
              <a:pPr algn="r"/>
              <a:t>19</a:t>
            </a:fld>
            <a:endParaRPr 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25BBFC5-D4DB-4DE7-9818-1E6659F8BD56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789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BEEF0CC-488C-45B0-BBAD-E2161A43A15B}" type="slidenum">
              <a:rPr lang="en-US" sz="1200"/>
              <a:pPr algn="r"/>
              <a:t>20</a:t>
            </a:fld>
            <a:endParaRPr lang="en-US" sz="120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994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12596E0-DF80-4D2B-9F1D-7AD3A4E501DA}" type="slidenum">
              <a:rPr lang="en-US" sz="1200"/>
              <a:pPr algn="r"/>
              <a:t>21</a:t>
            </a:fld>
            <a:endParaRPr lang="en-US" sz="120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198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8267630-054F-4993-B4DE-A10B2F376120}" type="slidenum">
              <a:rPr lang="en-US" sz="1200"/>
              <a:pPr algn="r"/>
              <a:t>22</a:t>
            </a:fld>
            <a:endParaRPr lang="en-US" sz="120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403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C8E2865-7B41-4C89-8B28-BEBD019EE190}" type="slidenum">
              <a:rPr lang="en-US" sz="1200"/>
              <a:pPr algn="r"/>
              <a:t>23</a:t>
            </a:fld>
            <a:endParaRPr lang="en-US" sz="120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8513EEB-AB2E-4C11-814F-1EEF670B972E}" type="slidenum">
              <a:rPr lang="en-US" sz="1200"/>
              <a:pPr algn="r"/>
              <a:t>24</a:t>
            </a:fld>
            <a:endParaRPr lang="en-US" sz="120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303599D-2235-4074-AB8F-023B0663CC9C}" type="slidenum">
              <a:rPr lang="en-US" smtClean="0"/>
              <a:pPr/>
              <a:t>25</a:t>
            </a:fld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BEE3FFF-9EB9-4E23-A6F6-DD2E50D902A0}" type="slidenum">
              <a:rPr lang="en-US" smtClean="0"/>
              <a:pPr/>
              <a:t>26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6960755-81E7-4F37-A6C1-CB1FB4A4DE44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6960755-81E7-4F37-A6C1-CB1FB4A4DE44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560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333E10A5-1DF0-43CD-8421-13AF3346135D}" type="slidenum">
              <a:rPr lang="en-US" sz="1200"/>
              <a:pPr algn="r"/>
              <a:t>5</a:t>
            </a:fld>
            <a:endParaRPr 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3C6E6FF6-9015-4A30-B589-2EA73EF3CABA}" type="slidenum">
              <a:rPr lang="en-US" sz="1200"/>
              <a:pPr algn="r"/>
              <a:t>6</a:t>
            </a:fld>
            <a:endParaRPr lang="en-US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970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55D61CB-7577-4E6E-8918-96EB8CB0B2EB}" type="slidenum">
              <a:rPr lang="en-US" sz="1200"/>
              <a:pPr algn="r"/>
              <a:t>7</a:t>
            </a:fld>
            <a:endParaRPr lang="en-US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379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614B7A0-AD43-45D4-8F79-57C307B03C95}" type="slidenum">
              <a:rPr lang="en-US" sz="1200"/>
              <a:pPr algn="r"/>
              <a:t>8</a:t>
            </a:fld>
            <a:endParaRPr lang="en-US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584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B311918-68EA-42B0-BFB1-F7AAFE54D850}" type="slidenum">
              <a:rPr lang="en-US" sz="1200"/>
              <a:pPr algn="r"/>
              <a:t>9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7FF6A-5ABB-4738-BC50-EA51FCCBB2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2FB9C1-7480-4E21-9433-08FA6337CB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FE62A-DE8B-46E7-8A37-4F186F503C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8DFA67-F772-44CA-9884-DE7CEB339B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06A26B-06DC-4D9D-8F74-5075CEC1A2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654F12-D285-4D94-91FE-1483ED101C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A01B75-28AB-4EE4-837B-CC6C22ED9C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E1A1B7-A42C-42A9-9723-62DC0F976D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1E2635-6651-4877-8D3B-96F0EC866E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15BB75-EB8E-4882-AB46-4C768B2797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1223E3-AACF-44C6-896F-0F542E21B5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B4B76F80-EB40-429B-907D-36D7C0DB9B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3000">
    <p:wipe dir="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gif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0.wav"/><Relationship Id="rId6" Type="http://schemas.openxmlformats.org/officeDocument/2006/relationships/image" Target="../media/image16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1.wav"/><Relationship Id="rId6" Type="http://schemas.openxmlformats.org/officeDocument/2006/relationships/image" Target="../media/image17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2.wav"/><Relationship Id="rId6" Type="http://schemas.openxmlformats.org/officeDocument/2006/relationships/image" Target="../media/image18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3.wav"/><Relationship Id="rId6" Type="http://schemas.openxmlformats.org/officeDocument/2006/relationships/image" Target="../media/image19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4.wav"/><Relationship Id="rId6" Type="http://schemas.openxmlformats.org/officeDocument/2006/relationships/image" Target="../media/image20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5.wav"/><Relationship Id="rId6" Type="http://schemas.openxmlformats.org/officeDocument/2006/relationships/image" Target="../media/image21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6.wav"/><Relationship Id="rId6" Type="http://schemas.openxmlformats.org/officeDocument/2006/relationships/image" Target="../media/image22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7.wav"/><Relationship Id="rId6" Type="http://schemas.openxmlformats.org/officeDocument/2006/relationships/image" Target="../media/image23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8.wav"/><Relationship Id="rId6" Type="http://schemas.openxmlformats.org/officeDocument/2006/relationships/image" Target="../media/image24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9.wav"/><Relationship Id="rId6" Type="http://schemas.openxmlformats.org/officeDocument/2006/relationships/image" Target="../media/image25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10" Type="http://schemas.openxmlformats.org/officeDocument/2006/relationships/image" Target="../media/image8.png"/><Relationship Id="rId4" Type="http://schemas.openxmlformats.org/officeDocument/2006/relationships/notesSlide" Target="../notesSlides/notesSlide2.xml"/><Relationship Id="rId9" Type="http://schemas.openxmlformats.org/officeDocument/2006/relationships/image" Target="../media/image7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0.wav"/><Relationship Id="rId6" Type="http://schemas.openxmlformats.org/officeDocument/2006/relationships/image" Target="../media/image26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1.wav"/><Relationship Id="rId6" Type="http://schemas.openxmlformats.org/officeDocument/2006/relationships/image" Target="../media/image27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2.wav"/><Relationship Id="rId6" Type="http://schemas.openxmlformats.org/officeDocument/2006/relationships/image" Target="../media/image28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3.wav"/><Relationship Id="rId6" Type="http://schemas.openxmlformats.org/officeDocument/2006/relationships/image" Target="../media/image29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4.wav"/><Relationship Id="rId6" Type="http://schemas.openxmlformats.org/officeDocument/2006/relationships/image" Target="../media/image30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25.wav"/><Relationship Id="rId6" Type="http://schemas.openxmlformats.org/officeDocument/2006/relationships/image" Target="../media/image31.png"/><Relationship Id="rId5" Type="http://schemas.openxmlformats.org/officeDocument/2006/relationships/image" Target="../media/image6.emf"/><Relationship Id="rId4" Type="http://schemas.openxmlformats.org/officeDocument/2006/relationships/image" Target="../media/image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4.gif"/><Relationship Id="rId4" Type="http://schemas.openxmlformats.org/officeDocument/2006/relationships/image" Target="../media/image3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3.wav"/><Relationship Id="rId6" Type="http://schemas.openxmlformats.org/officeDocument/2006/relationships/image" Target="../media/image9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4.wav"/><Relationship Id="rId6" Type="http://schemas.openxmlformats.org/officeDocument/2006/relationships/image" Target="../media/image10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6" Type="http://schemas.openxmlformats.org/officeDocument/2006/relationships/image" Target="../media/image11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6.wav"/><Relationship Id="rId6" Type="http://schemas.openxmlformats.org/officeDocument/2006/relationships/image" Target="../media/image12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7.wav"/><Relationship Id="rId6" Type="http://schemas.openxmlformats.org/officeDocument/2006/relationships/image" Target="../media/image13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8.wav"/><Relationship Id="rId6" Type="http://schemas.openxmlformats.org/officeDocument/2006/relationships/image" Target="../media/image14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9.wav"/><Relationship Id="rId6" Type="http://schemas.openxmlformats.org/officeDocument/2006/relationships/image" Target="../media/image15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051" name="Picture 13" descr="button arrow righ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2514600"/>
            <a:ext cx="4191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5" descr="safari-painting_0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8425" y="0"/>
            <a:ext cx="92424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2438400" y="1371600"/>
            <a:ext cx="4876800" cy="2554288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92D05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0">
                <a:solidFill>
                  <a:srgbClr val="336600"/>
                </a:solidFill>
                <a:latin typeface="Comic Sans MS" pitchFamily="66" charset="0"/>
              </a:rPr>
              <a:t>W</a:t>
            </a:r>
            <a:r>
              <a:rPr lang="en-US" sz="8000">
                <a:solidFill>
                  <a:srgbClr val="669900"/>
                </a:solidFill>
                <a:latin typeface="Comic Sans MS" pitchFamily="66" charset="0"/>
              </a:rPr>
              <a:t>o</a:t>
            </a:r>
            <a:r>
              <a:rPr lang="en-US" sz="8000">
                <a:solidFill>
                  <a:srgbClr val="99CC00"/>
                </a:solidFill>
                <a:latin typeface="Comic Sans MS" pitchFamily="66" charset="0"/>
              </a:rPr>
              <a:t>r</a:t>
            </a:r>
            <a:r>
              <a:rPr lang="en-US" sz="8000">
                <a:solidFill>
                  <a:srgbClr val="CCCC00"/>
                </a:solidFill>
                <a:latin typeface="Comic Sans MS" pitchFamily="66" charset="0"/>
              </a:rPr>
              <a:t>d</a:t>
            </a:r>
            <a:r>
              <a:rPr lang="en-US" sz="8000">
                <a:solidFill>
                  <a:srgbClr val="669900"/>
                </a:solidFill>
                <a:latin typeface="Comic Sans MS" pitchFamily="66" charset="0"/>
              </a:rPr>
              <a:t> </a:t>
            </a:r>
            <a:r>
              <a:rPr lang="en-US" sz="8000">
                <a:solidFill>
                  <a:srgbClr val="808000"/>
                </a:solidFill>
                <a:latin typeface="Comic Sans MS" pitchFamily="66" charset="0"/>
              </a:rPr>
              <a:t>S</a:t>
            </a:r>
            <a:r>
              <a:rPr lang="en-US" sz="8000">
                <a:solidFill>
                  <a:srgbClr val="C0BC00"/>
                </a:solidFill>
                <a:latin typeface="Comic Sans MS" pitchFamily="66" charset="0"/>
              </a:rPr>
              <a:t>a</a:t>
            </a:r>
            <a:r>
              <a:rPr lang="en-US" sz="8000">
                <a:solidFill>
                  <a:srgbClr val="CC9900"/>
                </a:solidFill>
                <a:latin typeface="Comic Sans MS" pitchFamily="66" charset="0"/>
              </a:rPr>
              <a:t>f</a:t>
            </a:r>
            <a:r>
              <a:rPr lang="en-US" sz="8000">
                <a:solidFill>
                  <a:srgbClr val="EABD00"/>
                </a:solidFill>
                <a:latin typeface="Comic Sans MS" pitchFamily="66" charset="0"/>
              </a:rPr>
              <a:t>a</a:t>
            </a:r>
            <a:r>
              <a:rPr lang="en-US" sz="8000">
                <a:solidFill>
                  <a:srgbClr val="CC6600"/>
                </a:solidFill>
                <a:latin typeface="Comic Sans MS" pitchFamily="66" charset="0"/>
              </a:rPr>
              <a:t>r</a:t>
            </a:r>
            <a:r>
              <a:rPr lang="en-US" sz="8000">
                <a:solidFill>
                  <a:srgbClr val="E65D00"/>
                </a:solidFill>
                <a:latin typeface="Comic Sans MS" pitchFamily="66" charset="0"/>
              </a:rPr>
              <a:t>i</a:t>
            </a:r>
            <a:endParaRPr lang="en-US" sz="8000">
              <a:solidFill>
                <a:srgbClr val="CC3F00"/>
              </a:solidFill>
              <a:latin typeface="Comic Sans MS" pitchFamily="66" charset="0"/>
            </a:endParaRPr>
          </a:p>
        </p:txBody>
      </p:sp>
      <p:pic>
        <p:nvPicPr>
          <p:cNvPr id="2071" name="Picture 2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0388422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29400" y="2590800"/>
            <a:ext cx="244475" cy="244475"/>
          </a:xfrm>
          <a:prstGeom prst="rect">
            <a:avLst/>
          </a:prstGeom>
          <a:noFill/>
        </p:spPr>
      </p:pic>
      <p:pic>
        <p:nvPicPr>
          <p:cNvPr id="8" name="Picture 7" descr="cat-print-clipart3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20763024">
            <a:off x="6521884" y="3201039"/>
            <a:ext cx="693420" cy="457200"/>
          </a:xfrm>
          <a:prstGeom prst="rect">
            <a:avLst/>
          </a:prstGeom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11521785" flipV="1">
            <a:off x="2716977" y="2223770"/>
            <a:ext cx="926082" cy="577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3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506" fill="hold"/>
                                        <p:tgtEl>
                                          <p:spTgt spid="207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71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36867" name="Picture 13" descr="button arrow righ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2514600"/>
            <a:ext cx="4191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5" descr="safari-painting_0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8425" y="0"/>
            <a:ext cx="92424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2438400" y="1371600"/>
            <a:ext cx="4876800" cy="2570163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CC99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8000">
              <a:solidFill>
                <a:srgbClr val="CC3F00"/>
              </a:solidFill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endParaRPr lang="en-US" sz="5400">
              <a:solidFill>
                <a:srgbClr val="CC3F00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514600" y="1828800"/>
            <a:ext cx="46482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0000" dirty="0" smtClean="0"/>
              <a:t>home</a:t>
            </a:r>
            <a:endParaRPr lang="en-US" sz="10000" dirty="0"/>
          </a:p>
        </p:txBody>
      </p:sp>
      <p:pic>
        <p:nvPicPr>
          <p:cNvPr id="8" name="home0001.wav">
            <a:hlinkClick r:id="" action="ppaction://media"/>
          </p:cNvPr>
          <p:cNvPicPr>
            <a:picLocks noRot="1" noChangeAspect="1"/>
          </p:cNvPicPr>
          <p:nvPr>
            <a:wavAudioFile r:embed="rId1" name="home0001.wav"/>
          </p:nvPr>
        </p:nvPicPr>
        <p:blipFill>
          <a:blip r:embed="rId6" cstate="print"/>
          <a:stretch>
            <a:fillRect/>
          </a:stretch>
        </p:blipFill>
        <p:spPr>
          <a:xfrm>
            <a:off x="4448175" y="3305175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8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38915" name="Picture 13" descr="button arrow righ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2514600"/>
            <a:ext cx="4191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Picture 5" descr="safari-painting_0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8425" y="0"/>
            <a:ext cx="92424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2438400" y="1371600"/>
            <a:ext cx="4876800" cy="2570163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CC99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8000">
              <a:solidFill>
                <a:srgbClr val="CC3F00"/>
              </a:solidFill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endParaRPr lang="en-US" sz="5400">
              <a:solidFill>
                <a:srgbClr val="CC3F00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514600" y="1828800"/>
            <a:ext cx="46482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0000" dirty="0" smtClean="0"/>
              <a:t>river</a:t>
            </a:r>
            <a:endParaRPr lang="en-US" sz="10000" dirty="0"/>
          </a:p>
        </p:txBody>
      </p:sp>
      <p:pic>
        <p:nvPicPr>
          <p:cNvPr id="8" name="river001.wav">
            <a:hlinkClick r:id="" action="ppaction://media"/>
          </p:cNvPr>
          <p:cNvPicPr>
            <a:picLocks noRot="1" noChangeAspect="1"/>
          </p:cNvPicPr>
          <p:nvPr>
            <a:wavAudioFile r:embed="rId1" name="river001.wav"/>
          </p:nvPr>
        </p:nvPicPr>
        <p:blipFill>
          <a:blip r:embed="rId6" cstate="print"/>
          <a:stretch>
            <a:fillRect/>
          </a:stretch>
        </p:blipFill>
        <p:spPr>
          <a:xfrm>
            <a:off x="4448175" y="3305175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5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40963" name="Picture 13" descr="button arrow righ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2514600"/>
            <a:ext cx="4191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4" name="Picture 5" descr="safari-painting_0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8425" y="0"/>
            <a:ext cx="92424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2438400" y="1371600"/>
            <a:ext cx="4876800" cy="2570163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CC99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8000">
              <a:solidFill>
                <a:srgbClr val="CC3F00"/>
              </a:solidFill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endParaRPr lang="en-US" sz="5400">
              <a:solidFill>
                <a:srgbClr val="CC3F00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514600" y="1828800"/>
            <a:ext cx="46482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0000" dirty="0" smtClean="0"/>
              <a:t>think</a:t>
            </a:r>
            <a:endParaRPr lang="en-US" sz="10000" dirty="0"/>
          </a:p>
        </p:txBody>
      </p:sp>
      <p:pic>
        <p:nvPicPr>
          <p:cNvPr id="8" name="think001.wav">
            <a:hlinkClick r:id="" action="ppaction://media"/>
          </p:cNvPr>
          <p:cNvPicPr>
            <a:picLocks noRot="1" noChangeAspect="1"/>
          </p:cNvPicPr>
          <p:nvPr>
            <a:wavAudioFile r:embed="rId1" name="think001.wav"/>
          </p:nvPr>
        </p:nvPicPr>
        <p:blipFill>
          <a:blip r:embed="rId6" cstate="print"/>
          <a:stretch>
            <a:fillRect/>
          </a:stretch>
        </p:blipFill>
        <p:spPr>
          <a:xfrm>
            <a:off x="4448175" y="3305175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6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43011" name="Picture 13" descr="button arrow righ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2514600"/>
            <a:ext cx="4191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2" name="Picture 5" descr="safari-painting_0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8425" y="0"/>
            <a:ext cx="92424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2438400" y="1371600"/>
            <a:ext cx="4876800" cy="2570163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CC99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8000">
              <a:solidFill>
                <a:srgbClr val="CC3F00"/>
              </a:solidFill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endParaRPr lang="en-US" sz="5400">
              <a:solidFill>
                <a:srgbClr val="CC3F00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514600" y="1828800"/>
            <a:ext cx="46482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0000" dirty="0" smtClean="0"/>
              <a:t>children</a:t>
            </a:r>
            <a:endParaRPr lang="en-US" sz="10000" dirty="0"/>
          </a:p>
        </p:txBody>
      </p:sp>
      <p:pic>
        <p:nvPicPr>
          <p:cNvPr id="8" name="children002.wav">
            <a:hlinkClick r:id="" action="ppaction://media"/>
          </p:cNvPr>
          <p:cNvPicPr>
            <a:picLocks noRot="1" noChangeAspect="1"/>
          </p:cNvPicPr>
          <p:nvPr>
            <a:wavAudioFile r:embed="rId1" name="children002.wav"/>
          </p:nvPr>
        </p:nvPicPr>
        <p:blipFill>
          <a:blip r:embed="rId6" cstate="print"/>
          <a:stretch>
            <a:fillRect/>
          </a:stretch>
        </p:blipFill>
        <p:spPr>
          <a:xfrm>
            <a:off x="4448175" y="3305175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7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45059" name="Picture 13" descr="button arrow righ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2514600"/>
            <a:ext cx="4191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0" name="Picture 5" descr="safari-painting_0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8425" y="0"/>
            <a:ext cx="92424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2438400" y="1371600"/>
            <a:ext cx="4876800" cy="2570163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CC99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8000">
              <a:solidFill>
                <a:srgbClr val="CC3F00"/>
              </a:solidFill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endParaRPr lang="en-US" sz="5400">
              <a:solidFill>
                <a:srgbClr val="CC3F00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514600" y="1828800"/>
            <a:ext cx="46482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0000" dirty="0" smtClean="0"/>
              <a:t>black</a:t>
            </a:r>
            <a:endParaRPr lang="en-US" sz="10000" dirty="0"/>
          </a:p>
        </p:txBody>
      </p:sp>
      <p:pic>
        <p:nvPicPr>
          <p:cNvPr id="8" name="black001.wav">
            <a:hlinkClick r:id="" action="ppaction://media"/>
          </p:cNvPr>
          <p:cNvPicPr>
            <a:picLocks noRot="1" noChangeAspect="1"/>
          </p:cNvPicPr>
          <p:nvPr>
            <a:wavAudioFile r:embed="rId1" name="black001.wav"/>
          </p:nvPr>
        </p:nvPicPr>
        <p:blipFill>
          <a:blip r:embed="rId6" cstate="print"/>
          <a:stretch>
            <a:fillRect/>
          </a:stretch>
        </p:blipFill>
        <p:spPr>
          <a:xfrm>
            <a:off x="4448175" y="3305175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5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4579" name="Picture 13" descr="button arrow righ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2514600"/>
            <a:ext cx="4191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5" descr="safari-painting_0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8425" y="0"/>
            <a:ext cx="92424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2438400" y="1371600"/>
            <a:ext cx="4876800" cy="2570163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CC99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8000">
              <a:solidFill>
                <a:srgbClr val="CC3F00"/>
              </a:solidFill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endParaRPr lang="en-US" sz="5400">
              <a:solidFill>
                <a:srgbClr val="CC3F00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514600" y="1828800"/>
            <a:ext cx="46482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0000" dirty="0" smtClean="0"/>
              <a:t>last</a:t>
            </a:r>
            <a:endParaRPr lang="en-US" sz="10000" dirty="0"/>
          </a:p>
        </p:txBody>
      </p:sp>
      <p:pic>
        <p:nvPicPr>
          <p:cNvPr id="8" name="last0001.wav">
            <a:hlinkClick r:id="" action="ppaction://media"/>
          </p:cNvPr>
          <p:cNvPicPr>
            <a:picLocks noRot="1" noChangeAspect="1"/>
          </p:cNvPicPr>
          <p:nvPr>
            <a:wavAudioFile r:embed="rId1" name="last0001.wav"/>
          </p:nvPr>
        </p:nvPicPr>
        <p:blipFill>
          <a:blip r:embed="rId6" cstate="print"/>
          <a:stretch>
            <a:fillRect/>
          </a:stretch>
        </p:blipFill>
        <p:spPr>
          <a:xfrm>
            <a:off x="4448175" y="3305175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8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6627" name="Picture 13" descr="button arrow righ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2514600"/>
            <a:ext cx="4191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5" descr="safari-painting_0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8425" y="0"/>
            <a:ext cx="9242425" cy="681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2438400" y="1371600"/>
            <a:ext cx="4876800" cy="2570163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CC99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8000">
              <a:solidFill>
                <a:srgbClr val="CC3F00"/>
              </a:solidFill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endParaRPr lang="en-US" sz="5400">
              <a:solidFill>
                <a:srgbClr val="CC3F00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514600" y="1828800"/>
            <a:ext cx="46482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0000" dirty="0" smtClean="0"/>
              <a:t>man</a:t>
            </a:r>
            <a:endParaRPr lang="en-US" sz="10000" dirty="0"/>
          </a:p>
        </p:txBody>
      </p:sp>
      <p:pic>
        <p:nvPicPr>
          <p:cNvPr id="8" name="man00001.wav">
            <a:hlinkClick r:id="" action="ppaction://media"/>
          </p:cNvPr>
          <p:cNvPicPr>
            <a:picLocks noRot="1" noChangeAspect="1"/>
          </p:cNvPicPr>
          <p:nvPr>
            <a:wavAudioFile r:embed="rId1" name="man00001.wav"/>
          </p:nvPr>
        </p:nvPicPr>
        <p:blipFill>
          <a:blip r:embed="rId6" cstate="print"/>
          <a:stretch>
            <a:fillRect/>
          </a:stretch>
        </p:blipFill>
        <p:spPr>
          <a:xfrm>
            <a:off x="4448175" y="3305175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8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8675" name="Picture 13" descr="button arrow righ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2514600"/>
            <a:ext cx="4191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5" descr="safari-painting_0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8425" y="0"/>
            <a:ext cx="92424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2438400" y="1371600"/>
            <a:ext cx="4876800" cy="2570163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CC99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8000">
              <a:solidFill>
                <a:srgbClr val="CC3F00"/>
              </a:solidFill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endParaRPr lang="en-US" sz="5400">
              <a:solidFill>
                <a:srgbClr val="CC3F00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514600" y="1828800"/>
            <a:ext cx="46482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0000" dirty="0" smtClean="0"/>
              <a:t>mouse</a:t>
            </a:r>
            <a:endParaRPr lang="en-US" sz="10000" dirty="0"/>
          </a:p>
        </p:txBody>
      </p:sp>
      <p:pic>
        <p:nvPicPr>
          <p:cNvPr id="8" name="mouse001.wav">
            <a:hlinkClick r:id="" action="ppaction://media"/>
          </p:cNvPr>
          <p:cNvPicPr>
            <a:picLocks noRot="1" noChangeAspect="1"/>
          </p:cNvPicPr>
          <p:nvPr>
            <a:wavAudioFile r:embed="rId1" name="mouse001.wav"/>
          </p:nvPr>
        </p:nvPicPr>
        <p:blipFill>
          <a:blip r:embed="rId6" cstate="print"/>
          <a:stretch>
            <a:fillRect/>
          </a:stretch>
        </p:blipFill>
        <p:spPr>
          <a:xfrm>
            <a:off x="4448175" y="3305175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5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32771" name="Picture 13" descr="button arrow righ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2514600"/>
            <a:ext cx="4191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5" descr="safari-painting_0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8425" y="0"/>
            <a:ext cx="92424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2438400" y="1371600"/>
            <a:ext cx="4876800" cy="2570163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CC99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8000">
              <a:solidFill>
                <a:srgbClr val="CC3F00"/>
              </a:solidFill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endParaRPr lang="en-US" sz="5400">
              <a:solidFill>
                <a:srgbClr val="CC3F00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514600" y="1828800"/>
            <a:ext cx="46482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0000" dirty="0" smtClean="0"/>
              <a:t>after</a:t>
            </a:r>
            <a:endParaRPr lang="en-US" sz="10000" dirty="0"/>
          </a:p>
        </p:txBody>
      </p:sp>
      <p:pic>
        <p:nvPicPr>
          <p:cNvPr id="8" name="after001.wav">
            <a:hlinkClick r:id="" action="ppaction://media"/>
          </p:cNvPr>
          <p:cNvPicPr>
            <a:picLocks noRot="1" noChangeAspect="1"/>
          </p:cNvPicPr>
          <p:nvPr>
            <a:wavAudioFile r:embed="rId1" name="after001.wav"/>
          </p:nvPr>
        </p:nvPicPr>
        <p:blipFill>
          <a:blip r:embed="rId6" cstate="print"/>
          <a:stretch>
            <a:fillRect/>
          </a:stretch>
        </p:blipFill>
        <p:spPr>
          <a:xfrm>
            <a:off x="4448175" y="3305175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3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34819" name="Picture 13" descr="button arrow righ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2514600"/>
            <a:ext cx="4191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5" descr="safari-painting_0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8425" y="0"/>
            <a:ext cx="92424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2438400" y="1371600"/>
            <a:ext cx="4876800" cy="2570163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CC99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8000">
              <a:solidFill>
                <a:srgbClr val="CC3F00"/>
              </a:solidFill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endParaRPr lang="en-US" sz="5400">
              <a:solidFill>
                <a:srgbClr val="CC3F00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514600" y="1828800"/>
            <a:ext cx="46482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0000" dirty="0" smtClean="0"/>
              <a:t>early</a:t>
            </a:r>
            <a:endParaRPr lang="en-US" sz="10000" dirty="0"/>
          </a:p>
        </p:txBody>
      </p:sp>
      <p:pic>
        <p:nvPicPr>
          <p:cNvPr id="8" name="early001.wav">
            <a:hlinkClick r:id="" action="ppaction://media"/>
          </p:cNvPr>
          <p:cNvPicPr>
            <a:picLocks noRot="1" noChangeAspect="1"/>
          </p:cNvPicPr>
          <p:nvPr>
            <a:wavAudioFile r:embed="rId1" name="early001.wav"/>
          </p:nvPr>
        </p:nvPicPr>
        <p:blipFill>
          <a:blip r:embed="rId6" cstate="print"/>
          <a:stretch>
            <a:fillRect/>
          </a:stretch>
        </p:blipFill>
        <p:spPr>
          <a:xfrm>
            <a:off x="4448175" y="3305175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7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3075" name="Picture 13" descr="button arrow righ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53200" y="2514600"/>
            <a:ext cx="4191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5" descr="safari-painting_0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98425" y="0"/>
            <a:ext cx="92424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2590800" y="1371600"/>
            <a:ext cx="4876800" cy="2554545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CC99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0" dirty="0" smtClean="0">
                <a:solidFill>
                  <a:srgbClr val="336600"/>
                </a:solidFill>
                <a:latin typeface="Comic Sans MS" pitchFamily="66" charset="0"/>
              </a:rPr>
              <a:t>Tour     </a:t>
            </a:r>
            <a:r>
              <a:rPr lang="en-US" sz="8000" dirty="0" smtClean="0">
                <a:solidFill>
                  <a:srgbClr val="808000"/>
                </a:solidFill>
                <a:latin typeface="Comic Sans MS" pitchFamily="66" charset="0"/>
              </a:rPr>
              <a:t>2-A</a:t>
            </a:r>
            <a:endParaRPr lang="en-US" sz="8000" dirty="0">
              <a:solidFill>
                <a:srgbClr val="CC3F00"/>
              </a:solidFill>
              <a:latin typeface="Comic Sans MS" pitchFamily="66" charset="0"/>
            </a:endParaRPr>
          </a:p>
        </p:txBody>
      </p:sp>
      <p:pic>
        <p:nvPicPr>
          <p:cNvPr id="3082" name="Picture 10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0388422.wav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58000" y="3505200"/>
            <a:ext cx="244475" cy="244475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2895600" y="1752600"/>
            <a:ext cx="914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11037208" flipV="1">
            <a:off x="6459826" y="2009338"/>
            <a:ext cx="876367" cy="174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j0074882.wav">
            <a:hlinkClick r:id="" action="ppaction://media"/>
          </p:cNvPr>
          <p:cNvPicPr>
            <a:picLocks noRot="1" noChangeAspect="1"/>
          </p:cNvPicPr>
          <p:nvPr>
            <a:wavAudioFile r:embed="rId2" name="j0074882.wav"/>
          </p:nvPr>
        </p:nvPicPr>
        <p:blipFill>
          <a:blip r:embed="rId10" cstate="print"/>
          <a:stretch>
            <a:fillRect/>
          </a:stretch>
        </p:blipFill>
        <p:spPr>
          <a:xfrm>
            <a:off x="3810000" y="3352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63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82"/>
                </p:tgtEl>
              </p:cMediaNode>
            </p:audio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36867" name="Picture 13" descr="button arrow righ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2514600"/>
            <a:ext cx="4191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5" descr="safari-painting_0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8425" y="0"/>
            <a:ext cx="92424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2438400" y="1371600"/>
            <a:ext cx="4876800" cy="2570163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CC99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8000">
              <a:solidFill>
                <a:srgbClr val="CC3F00"/>
              </a:solidFill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endParaRPr lang="en-US" sz="5400">
              <a:solidFill>
                <a:srgbClr val="CC3F00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514600" y="1828800"/>
            <a:ext cx="4648200" cy="1400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8500" dirty="0" smtClean="0"/>
              <a:t>someone</a:t>
            </a:r>
            <a:endParaRPr lang="en-US" sz="8500" dirty="0"/>
          </a:p>
        </p:txBody>
      </p:sp>
      <p:pic>
        <p:nvPicPr>
          <p:cNvPr id="8" name="someon01.wav">
            <a:hlinkClick r:id="" action="ppaction://media"/>
          </p:cNvPr>
          <p:cNvPicPr>
            <a:picLocks noRot="1" noChangeAspect="1"/>
          </p:cNvPicPr>
          <p:nvPr>
            <a:wavAudioFile r:embed="rId1" name="someon01.wav"/>
          </p:nvPr>
        </p:nvPicPr>
        <p:blipFill>
          <a:blip r:embed="rId6" cstate="print"/>
          <a:stretch>
            <a:fillRect/>
          </a:stretch>
        </p:blipFill>
        <p:spPr>
          <a:xfrm>
            <a:off x="4448175" y="3305175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81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38915" name="Picture 13" descr="button arrow righ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2514600"/>
            <a:ext cx="4191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Picture 5" descr="safari-painting_0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8425" y="0"/>
            <a:ext cx="92424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2438400" y="1371600"/>
            <a:ext cx="4876800" cy="2570163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CC99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8000">
              <a:solidFill>
                <a:srgbClr val="CC3F00"/>
              </a:solidFill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endParaRPr lang="en-US" sz="5400">
              <a:solidFill>
                <a:srgbClr val="CC3F00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514600" y="1828800"/>
            <a:ext cx="46482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0000" dirty="0" smtClean="0"/>
              <a:t>three</a:t>
            </a:r>
            <a:endParaRPr lang="en-US" sz="10000" dirty="0"/>
          </a:p>
        </p:txBody>
      </p:sp>
      <p:pic>
        <p:nvPicPr>
          <p:cNvPr id="8" name="three001.wav">
            <a:hlinkClick r:id="" action="ppaction://media"/>
          </p:cNvPr>
          <p:cNvPicPr>
            <a:picLocks noRot="1" noChangeAspect="1"/>
          </p:cNvPicPr>
          <p:nvPr>
            <a:wavAudioFile r:embed="rId1" name="three001.wav"/>
          </p:nvPr>
        </p:nvPicPr>
        <p:blipFill>
          <a:blip r:embed="rId6" cstate="print"/>
          <a:stretch>
            <a:fillRect/>
          </a:stretch>
        </p:blipFill>
        <p:spPr>
          <a:xfrm>
            <a:off x="4448175" y="3305175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4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40963" name="Picture 13" descr="button arrow righ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2514600"/>
            <a:ext cx="4191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4" name="Picture 5" descr="safari-painting_0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8425" y="0"/>
            <a:ext cx="92424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2438400" y="1371600"/>
            <a:ext cx="4876800" cy="2570163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CC99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8000">
              <a:solidFill>
                <a:srgbClr val="CC3F00"/>
              </a:solidFill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endParaRPr lang="en-US" sz="5400">
              <a:solidFill>
                <a:srgbClr val="CC3F00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514600" y="1828800"/>
            <a:ext cx="46482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0000" dirty="0" smtClean="0"/>
              <a:t>eight</a:t>
            </a:r>
            <a:endParaRPr lang="en-US" sz="10000" dirty="0"/>
          </a:p>
        </p:txBody>
      </p:sp>
      <p:pic>
        <p:nvPicPr>
          <p:cNvPr id="8" name="eight001.wav">
            <a:hlinkClick r:id="" action="ppaction://media"/>
          </p:cNvPr>
          <p:cNvPicPr>
            <a:picLocks noRot="1" noChangeAspect="1"/>
          </p:cNvPicPr>
          <p:nvPr>
            <a:wavAudioFile r:embed="rId1" name="eight001.wav"/>
          </p:nvPr>
        </p:nvPicPr>
        <p:blipFill>
          <a:blip r:embed="rId6" cstate="print"/>
          <a:stretch>
            <a:fillRect/>
          </a:stretch>
        </p:blipFill>
        <p:spPr>
          <a:xfrm>
            <a:off x="6477000" y="335280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36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43011" name="Picture 13" descr="button arrow righ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2514600"/>
            <a:ext cx="4191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2" name="Picture 5" descr="safari-painting_0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8425" y="0"/>
            <a:ext cx="92424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2438400" y="1371600"/>
            <a:ext cx="4876800" cy="2570163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CC99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8000">
              <a:solidFill>
                <a:srgbClr val="CC3F00"/>
              </a:solidFill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endParaRPr lang="en-US" sz="5400">
              <a:solidFill>
                <a:srgbClr val="CC3F00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514600" y="1828800"/>
            <a:ext cx="46482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0000" dirty="0" smtClean="0"/>
              <a:t>may</a:t>
            </a:r>
            <a:endParaRPr lang="en-US" sz="10000" dirty="0"/>
          </a:p>
        </p:txBody>
      </p:sp>
      <p:pic>
        <p:nvPicPr>
          <p:cNvPr id="8" name="may00001.wav">
            <a:hlinkClick r:id="" action="ppaction://media"/>
          </p:cNvPr>
          <p:cNvPicPr>
            <a:picLocks noRot="1" noChangeAspect="1"/>
          </p:cNvPicPr>
          <p:nvPr>
            <a:wavAudioFile r:embed="rId1" name="may00001.wav"/>
          </p:nvPr>
        </p:nvPicPr>
        <p:blipFill>
          <a:blip r:embed="rId6" cstate="print"/>
          <a:stretch>
            <a:fillRect/>
          </a:stretch>
        </p:blipFill>
        <p:spPr>
          <a:xfrm>
            <a:off x="4448175" y="3305175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2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45059" name="Picture 13" descr="button arrow righ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2514600"/>
            <a:ext cx="4191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0" name="Picture 5" descr="safari-painting_0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8425" y="0"/>
            <a:ext cx="92424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2438400" y="1371600"/>
            <a:ext cx="4876800" cy="2570163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CC99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8000">
              <a:solidFill>
                <a:srgbClr val="CC3F00"/>
              </a:solidFill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endParaRPr lang="en-US" sz="5400">
              <a:solidFill>
                <a:srgbClr val="CC3F00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514600" y="1828800"/>
            <a:ext cx="46482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0000" dirty="0" smtClean="0"/>
              <a:t>yellow</a:t>
            </a:r>
            <a:endParaRPr lang="en-US" sz="10000" dirty="0"/>
          </a:p>
        </p:txBody>
      </p:sp>
      <p:pic>
        <p:nvPicPr>
          <p:cNvPr id="8" name="yellow01.wav">
            <a:hlinkClick r:id="" action="ppaction://media"/>
          </p:cNvPr>
          <p:cNvPicPr>
            <a:picLocks noRot="1" noChangeAspect="1"/>
          </p:cNvPicPr>
          <p:nvPr>
            <a:wavAudioFile r:embed="rId1" name="yellow01.wav"/>
          </p:nvPr>
        </p:nvPicPr>
        <p:blipFill>
          <a:blip r:embed="rId6" cstate="print"/>
          <a:stretch>
            <a:fillRect/>
          </a:stretch>
        </p:blipFill>
        <p:spPr>
          <a:xfrm>
            <a:off x="4448175" y="3305175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9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1" descr="safari-painting_0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98425" y="0"/>
            <a:ext cx="92424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7476" name="Rectangle 20"/>
          <p:cNvSpPr>
            <a:spLocks noChangeArrowheads="1"/>
          </p:cNvSpPr>
          <p:nvPr/>
        </p:nvSpPr>
        <p:spPr bwMode="auto">
          <a:xfrm>
            <a:off x="1981200" y="1295400"/>
            <a:ext cx="5335588" cy="10668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Comic Sans MS" pitchFamily="66" charset="0"/>
              </a:rPr>
              <a:t>  </a:t>
            </a:r>
            <a:r>
              <a:rPr lang="en-US" sz="3200" b="1" dirty="0">
                <a:solidFill>
                  <a:schemeClr val="bg1"/>
                </a:solidFill>
                <a:latin typeface="Comic Sans MS" pitchFamily="66" charset="0"/>
              </a:rPr>
              <a:t>Onto the next </a:t>
            </a:r>
            <a:r>
              <a:rPr lang="en-US" sz="3200" b="1" dirty="0" smtClean="0">
                <a:solidFill>
                  <a:schemeClr val="bg1"/>
                </a:solidFill>
                <a:latin typeface="Comic Sans MS" pitchFamily="66" charset="0"/>
              </a:rPr>
              <a:t>water </a:t>
            </a:r>
            <a:r>
              <a:rPr lang="en-US" sz="3200" b="1" dirty="0">
                <a:solidFill>
                  <a:schemeClr val="bg1"/>
                </a:solidFill>
                <a:latin typeface="Comic Sans MS" pitchFamily="66" charset="0"/>
              </a:rPr>
              <a:t>hole </a:t>
            </a:r>
            <a:r>
              <a:rPr lang="en-US" sz="3200" b="1" dirty="0" smtClean="0">
                <a:solidFill>
                  <a:schemeClr val="bg1"/>
                </a:solidFill>
                <a:latin typeface="Comic Sans MS" pitchFamily="66" charset="0"/>
              </a:rPr>
              <a:t>Tour 2-B.</a:t>
            </a:r>
            <a:endParaRPr lang="en-US" sz="40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2057400" y="1981200"/>
            <a:ext cx="914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j0074719.wav">
            <a:hlinkClick r:id="" action="ppaction://media"/>
          </p:cNvPr>
          <p:cNvPicPr>
            <a:picLocks noRot="1" noChangeAspect="1"/>
          </p:cNvPicPr>
          <p:nvPr>
            <a:wavAudioFile r:embed="rId1" name="j0074719.wav"/>
          </p:nvPr>
        </p:nvPicPr>
        <p:blipFill>
          <a:blip r:embed="rId6" cstate="print"/>
          <a:stretch>
            <a:fillRect/>
          </a:stretch>
        </p:blipFill>
        <p:spPr>
          <a:xfrm>
            <a:off x="8229600" y="6324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747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747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7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45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14747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71" name="WordArt 7"/>
          <p:cNvSpPr>
            <a:spLocks noChangeArrowheads="1" noChangeShapeType="1" noTextEdit="1"/>
          </p:cNvSpPr>
          <p:nvPr/>
        </p:nvSpPr>
        <p:spPr bwMode="auto">
          <a:xfrm>
            <a:off x="5410200" y="1447800"/>
            <a:ext cx="2962275" cy="100965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en-US" sz="6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Verdana"/>
                <a:ea typeface="Verdana"/>
                <a:cs typeface="Verdana"/>
              </a:rPr>
              <a:t>Credits</a:t>
            </a:r>
          </a:p>
        </p:txBody>
      </p:sp>
      <p:sp>
        <p:nvSpPr>
          <p:cNvPr id="139272" name="Text Box 8"/>
          <p:cNvSpPr txBox="1">
            <a:spLocks noChangeArrowheads="1"/>
          </p:cNvSpPr>
          <p:nvPr/>
        </p:nvSpPr>
        <p:spPr bwMode="auto">
          <a:xfrm>
            <a:off x="4419600" y="1905000"/>
            <a:ext cx="4724400" cy="37258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2800" dirty="0"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en-US" sz="2800" dirty="0">
                <a:solidFill>
                  <a:srgbClr val="339966"/>
                </a:solidFill>
                <a:latin typeface="Comic Sans MS" pitchFamily="66" charset="0"/>
              </a:rPr>
              <a:t>Word Safari</a:t>
            </a:r>
          </a:p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rgbClr val="99CC00"/>
                </a:solidFill>
                <a:latin typeface="Comic Sans MS" pitchFamily="66" charset="0"/>
              </a:rPr>
              <a:t>High </a:t>
            </a:r>
            <a:r>
              <a:rPr lang="en-US" sz="2800" dirty="0">
                <a:solidFill>
                  <a:srgbClr val="99CC00"/>
                </a:solidFill>
                <a:latin typeface="Comic Sans MS" pitchFamily="66" charset="0"/>
              </a:rPr>
              <a:t>Frequency Words</a:t>
            </a:r>
          </a:p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rgbClr val="CACA02"/>
                </a:solidFill>
                <a:latin typeface="Monotype Corsiva" pitchFamily="66" charset="0"/>
              </a:rPr>
              <a:t>Junior Literacy Team</a:t>
            </a:r>
            <a:endParaRPr lang="en-US" sz="2800" dirty="0">
              <a:solidFill>
                <a:srgbClr val="CACA02"/>
              </a:solidFill>
              <a:latin typeface="Monotype Corsiva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en-US" sz="2800" dirty="0">
                <a:solidFill>
                  <a:srgbClr val="C79D05"/>
                </a:solidFill>
                <a:latin typeface="Monotype Corsiva" pitchFamily="66" charset="0"/>
              </a:rPr>
              <a:t>b</a:t>
            </a:r>
            <a:r>
              <a:rPr lang="en-US" sz="2800" dirty="0" smtClean="0">
                <a:solidFill>
                  <a:srgbClr val="C79D05"/>
                </a:solidFill>
                <a:latin typeface="Monotype Corsiva" pitchFamily="66" charset="0"/>
              </a:rPr>
              <a:t>y Bonnie Franklin</a:t>
            </a:r>
            <a:endParaRPr lang="en-US" sz="2800" dirty="0">
              <a:solidFill>
                <a:srgbClr val="C79D05"/>
              </a:solidFill>
              <a:latin typeface="Monotype Corsiva" pitchFamily="66" charset="0"/>
            </a:endParaRPr>
          </a:p>
          <a:p>
            <a:pPr algn="ctr">
              <a:spcBef>
                <a:spcPct val="50000"/>
              </a:spcBef>
            </a:pPr>
            <a:endParaRPr lang="en-US" sz="2800" dirty="0">
              <a:solidFill>
                <a:srgbClr val="C79D05"/>
              </a:solidFill>
              <a:latin typeface="Monotype Corsiva" pitchFamily="66" charset="0"/>
            </a:endParaRPr>
          </a:p>
        </p:txBody>
      </p:sp>
      <p:pic>
        <p:nvPicPr>
          <p:cNvPr id="6149" name="Picture 22" descr="fireworks1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0"/>
            <a:ext cx="9525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23" descr="fireworks1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76200"/>
            <a:ext cx="9525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10" descr="tango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53975" y="0"/>
            <a:ext cx="4438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38800" y="4991100"/>
            <a:ext cx="2389632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3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3927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392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3927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392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92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92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92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92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92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92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92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92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92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92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92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92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7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4099" name="Picture 13" descr="button arrow righ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2514600"/>
            <a:ext cx="4191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5" descr="safari-painting_0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8425" y="0"/>
            <a:ext cx="92424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2438400" y="1371600"/>
            <a:ext cx="4876800" cy="2570163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CC99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8000">
              <a:solidFill>
                <a:srgbClr val="CC3F00"/>
              </a:solidFill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endParaRPr lang="en-US" sz="5400">
              <a:solidFill>
                <a:srgbClr val="CC3F00"/>
              </a:solidFill>
              <a:latin typeface="Comic Sans MS" pitchFamily="66" charset="0"/>
            </a:endParaRPr>
          </a:p>
        </p:txBody>
      </p:sp>
      <p:sp>
        <p:nvSpPr>
          <p:cNvPr id="4102" name="TextBox 6"/>
          <p:cNvSpPr txBox="1">
            <a:spLocks noChangeArrowheads="1"/>
          </p:cNvSpPr>
          <p:nvPr/>
        </p:nvSpPr>
        <p:spPr bwMode="auto">
          <a:xfrm>
            <a:off x="2514600" y="1828800"/>
            <a:ext cx="46482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0000" dirty="0" smtClean="0"/>
              <a:t>brown</a:t>
            </a:r>
            <a:endParaRPr lang="en-US" sz="10000" dirty="0"/>
          </a:p>
        </p:txBody>
      </p:sp>
      <p:pic>
        <p:nvPicPr>
          <p:cNvPr id="7" name="brown001.wav">
            <a:hlinkClick r:id="" action="ppaction://media"/>
          </p:cNvPr>
          <p:cNvPicPr>
            <a:picLocks noRot="1" noChangeAspect="1"/>
          </p:cNvPicPr>
          <p:nvPr>
            <a:wavAudioFile r:embed="rId1" name="brown001.wav"/>
          </p:nvPr>
        </p:nvPicPr>
        <p:blipFill>
          <a:blip r:embed="rId6" cstate="print"/>
          <a:stretch>
            <a:fillRect/>
          </a:stretch>
        </p:blipFill>
        <p:spPr>
          <a:xfrm>
            <a:off x="4448175" y="3305175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5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4099" name="Picture 13" descr="button arrow righ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2514600"/>
            <a:ext cx="4191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5" descr="safari-painting_0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8425" y="0"/>
            <a:ext cx="92424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2438400" y="1371600"/>
            <a:ext cx="4876800" cy="2570163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CC99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8000">
              <a:solidFill>
                <a:srgbClr val="CC3F00"/>
              </a:solidFill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endParaRPr lang="en-US" sz="5400">
              <a:solidFill>
                <a:srgbClr val="CC3F00"/>
              </a:solidFill>
              <a:latin typeface="Comic Sans MS" pitchFamily="66" charset="0"/>
            </a:endParaRPr>
          </a:p>
        </p:txBody>
      </p:sp>
      <p:sp>
        <p:nvSpPr>
          <p:cNvPr id="4102" name="TextBox 6"/>
          <p:cNvSpPr txBox="1">
            <a:spLocks noChangeArrowheads="1"/>
          </p:cNvSpPr>
          <p:nvPr/>
        </p:nvSpPr>
        <p:spPr bwMode="auto">
          <a:xfrm>
            <a:off x="2514600" y="1828800"/>
            <a:ext cx="46482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0000" dirty="0" smtClean="0"/>
              <a:t>line</a:t>
            </a:r>
            <a:endParaRPr lang="en-US" sz="10000" dirty="0"/>
          </a:p>
        </p:txBody>
      </p:sp>
      <p:pic>
        <p:nvPicPr>
          <p:cNvPr id="7" name="line0001.wav">
            <a:hlinkClick r:id="" action="ppaction://media"/>
          </p:cNvPr>
          <p:cNvPicPr>
            <a:picLocks noRot="1" noChangeAspect="1"/>
          </p:cNvPicPr>
          <p:nvPr>
            <a:wavAudioFile r:embed="rId1" name="line0001.wav"/>
          </p:nvPr>
        </p:nvPicPr>
        <p:blipFill>
          <a:blip r:embed="rId6" cstate="print"/>
          <a:stretch>
            <a:fillRect/>
          </a:stretch>
        </p:blipFill>
        <p:spPr>
          <a:xfrm>
            <a:off x="4448175" y="3305175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0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4579" name="Picture 13" descr="button arrow righ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2514600"/>
            <a:ext cx="4191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5" descr="safari-painting_0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8425" y="0"/>
            <a:ext cx="92424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2438400" y="1371600"/>
            <a:ext cx="4876800" cy="2570163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CC99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8000">
              <a:solidFill>
                <a:srgbClr val="CC3F00"/>
              </a:solidFill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endParaRPr lang="en-US" sz="5400">
              <a:solidFill>
                <a:srgbClr val="CC3F00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514600" y="1828800"/>
            <a:ext cx="46482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0000" dirty="0" smtClean="0"/>
              <a:t>more</a:t>
            </a:r>
            <a:endParaRPr lang="en-US" sz="10000" dirty="0"/>
          </a:p>
        </p:txBody>
      </p:sp>
      <p:pic>
        <p:nvPicPr>
          <p:cNvPr id="8" name="more0001.wav">
            <a:hlinkClick r:id="" action="ppaction://media"/>
          </p:cNvPr>
          <p:cNvPicPr>
            <a:picLocks noRot="1" noChangeAspect="1"/>
          </p:cNvPicPr>
          <p:nvPr>
            <a:wavAudioFile r:embed="rId1" name="more0001.wav"/>
          </p:nvPr>
        </p:nvPicPr>
        <p:blipFill>
          <a:blip r:embed="rId6" cstate="print"/>
          <a:stretch>
            <a:fillRect/>
          </a:stretch>
        </p:blipFill>
        <p:spPr>
          <a:xfrm>
            <a:off x="4448175" y="3305175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6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6627" name="Picture 13" descr="button arrow righ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2514600"/>
            <a:ext cx="4191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5" descr="safari-painting_0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8425" y="0"/>
            <a:ext cx="92424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2438400" y="1371600"/>
            <a:ext cx="4876800" cy="2570163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CC99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8000">
              <a:solidFill>
                <a:srgbClr val="CC3F00"/>
              </a:solidFill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endParaRPr lang="en-US" sz="5400">
              <a:solidFill>
                <a:srgbClr val="CC3F00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514600" y="1828800"/>
            <a:ext cx="46482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0000" dirty="0" smtClean="0"/>
              <a:t>stop</a:t>
            </a:r>
            <a:endParaRPr lang="en-US" sz="10000" dirty="0"/>
          </a:p>
        </p:txBody>
      </p:sp>
      <p:pic>
        <p:nvPicPr>
          <p:cNvPr id="8" name="stop0001.wav">
            <a:hlinkClick r:id="" action="ppaction://media"/>
          </p:cNvPr>
          <p:cNvPicPr>
            <a:picLocks noRot="1" noChangeAspect="1"/>
          </p:cNvPicPr>
          <p:nvPr>
            <a:wavAudioFile r:embed="rId1" name="stop0001.wav"/>
          </p:nvPr>
        </p:nvPicPr>
        <p:blipFill>
          <a:blip r:embed="rId6" cstate="print"/>
          <a:stretch>
            <a:fillRect/>
          </a:stretch>
        </p:blipFill>
        <p:spPr>
          <a:xfrm>
            <a:off x="4448175" y="3305175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3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8675" name="Picture 13" descr="button arrow righ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2514600"/>
            <a:ext cx="4191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5" descr="safari-painting_0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8425" y="0"/>
            <a:ext cx="92424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2438400" y="1371600"/>
            <a:ext cx="4876800" cy="2570163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CC99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8000">
              <a:solidFill>
                <a:srgbClr val="CC3F00"/>
              </a:solidFill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endParaRPr lang="en-US" sz="5400">
              <a:solidFill>
                <a:srgbClr val="CC3F00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514600" y="1828800"/>
            <a:ext cx="46482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0000" dirty="0" smtClean="0"/>
              <a:t>few</a:t>
            </a:r>
            <a:endParaRPr lang="en-US" sz="10000" dirty="0"/>
          </a:p>
        </p:txBody>
      </p:sp>
      <p:pic>
        <p:nvPicPr>
          <p:cNvPr id="8" name="few00001.wav">
            <a:hlinkClick r:id="" action="ppaction://media"/>
          </p:cNvPr>
          <p:cNvPicPr>
            <a:picLocks noRot="1" noChangeAspect="1"/>
          </p:cNvPicPr>
          <p:nvPr>
            <a:wavAudioFile r:embed="rId1" name="few00001.wav"/>
          </p:nvPr>
        </p:nvPicPr>
        <p:blipFill>
          <a:blip r:embed="rId6" cstate="print"/>
          <a:stretch>
            <a:fillRect/>
          </a:stretch>
        </p:blipFill>
        <p:spPr>
          <a:xfrm>
            <a:off x="4448175" y="3305175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0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32771" name="Picture 13" descr="button arrow righ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2514600"/>
            <a:ext cx="4191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5" descr="safari-painting_0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8425" y="0"/>
            <a:ext cx="92424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2438400" y="1371600"/>
            <a:ext cx="4876800" cy="2570163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CC99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8000">
              <a:solidFill>
                <a:srgbClr val="CC3F00"/>
              </a:solidFill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endParaRPr lang="en-US" sz="5400">
              <a:solidFill>
                <a:srgbClr val="CC3F00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514600" y="1828800"/>
            <a:ext cx="46482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0000" dirty="0" smtClean="0"/>
              <a:t>same</a:t>
            </a:r>
            <a:endParaRPr lang="en-US" sz="10000" dirty="0"/>
          </a:p>
        </p:txBody>
      </p:sp>
      <p:pic>
        <p:nvPicPr>
          <p:cNvPr id="8" name="same0001.wav">
            <a:hlinkClick r:id="" action="ppaction://media"/>
          </p:cNvPr>
          <p:cNvPicPr>
            <a:picLocks noRot="1" noChangeAspect="1"/>
          </p:cNvPicPr>
          <p:nvPr>
            <a:wavAudioFile r:embed="rId1" name="same0001.wav"/>
          </p:nvPr>
        </p:nvPicPr>
        <p:blipFill>
          <a:blip r:embed="rId6" cstate="print"/>
          <a:stretch>
            <a:fillRect/>
          </a:stretch>
        </p:blipFill>
        <p:spPr>
          <a:xfrm>
            <a:off x="4448175" y="3305175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5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34819" name="Picture 13" descr="button arrow righ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2514600"/>
            <a:ext cx="4191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5" descr="safari-painting_0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8425" y="0"/>
            <a:ext cx="92424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2438400" y="1371600"/>
            <a:ext cx="4876800" cy="2570163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CC99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8000">
              <a:solidFill>
                <a:srgbClr val="CC3F00"/>
              </a:solidFill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endParaRPr lang="en-US" sz="5400">
              <a:solidFill>
                <a:srgbClr val="CC3F00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514600" y="1828800"/>
            <a:ext cx="46482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0000" dirty="0" smtClean="0"/>
              <a:t>alone</a:t>
            </a:r>
            <a:endParaRPr lang="en-US" sz="10000" dirty="0"/>
          </a:p>
        </p:txBody>
      </p:sp>
      <p:pic>
        <p:nvPicPr>
          <p:cNvPr id="8" name="alone001.wav">
            <a:hlinkClick r:id="" action="ppaction://media"/>
          </p:cNvPr>
          <p:cNvPicPr>
            <a:picLocks noRot="1" noChangeAspect="1"/>
          </p:cNvPicPr>
          <p:nvPr>
            <a:wavAudioFile r:embed="rId1" name="alone001.wav"/>
          </p:nvPr>
        </p:nvPicPr>
        <p:blipFill>
          <a:blip r:embed="rId6" cstate="print"/>
          <a:stretch>
            <a:fillRect/>
          </a:stretch>
        </p:blipFill>
        <p:spPr>
          <a:xfrm>
            <a:off x="4448175" y="3305175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5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2723</TotalTime>
  <Words>73</Words>
  <Application>Microsoft Office PowerPoint</Application>
  <PresentationFormat>On-screen Show (4:3)</PresentationFormat>
  <Paragraphs>57</Paragraphs>
  <Slides>26</Slides>
  <Notes>26</Notes>
  <HiddenSlides>0</HiddenSlides>
  <MMClips>26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Bonnie Franklin</dc:creator>
  <cp:lastModifiedBy>bonnie.franklin</cp:lastModifiedBy>
  <cp:revision>102</cp:revision>
  <dcterms:created xsi:type="dcterms:W3CDTF">2007-09-22T02:49:21Z</dcterms:created>
  <dcterms:modified xsi:type="dcterms:W3CDTF">2010-09-20T14:44:38Z</dcterms:modified>
</cp:coreProperties>
</file>